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7" r:id="rId7"/>
    <p:sldId id="259" r:id="rId8"/>
    <p:sldId id="268" r:id="rId9"/>
    <p:sldId id="269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3"/>
    <p:restoredTop sz="95634"/>
  </p:normalViewPr>
  <p:slideViewPr>
    <p:cSldViewPr snapToGrid="0" snapToObjects="1">
      <p:cViewPr varScale="1">
        <p:scale>
          <a:sx n="113" d="100"/>
          <a:sy n="113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300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94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13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7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468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497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073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41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31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04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92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48AC-6A33-E742-8816-38C16316D99A}" type="datetimeFigureOut">
              <a:rPr lang="es-ES_tradnl" smtClean="0"/>
              <a:t>28/5/23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3905-B3AC-BF4B-9115-5FCF0E03B6E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256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81232" y="1536174"/>
            <a:ext cx="73107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cap="none" spc="0" dirty="0">
                <a:ln/>
                <a:solidFill>
                  <a:schemeClr val="accent1"/>
                </a:solidFill>
                <a:effectLst/>
              </a:rPr>
              <a:t>         </a:t>
            </a:r>
            <a:r>
              <a:rPr lang="en-US" sz="6000" b="1" cap="none" spc="0" dirty="0" err="1">
                <a:ln/>
                <a:solidFill>
                  <a:schemeClr val="accent1"/>
                </a:solidFill>
                <a:effectLst/>
              </a:rPr>
              <a:t>Vuelo</a:t>
            </a:r>
            <a:r>
              <a:rPr lang="en-US" sz="6000" b="1" cap="none" spc="0" dirty="0">
                <a:ln/>
                <a:solidFill>
                  <a:schemeClr val="accent1"/>
                </a:solidFill>
                <a:effectLst/>
              </a:rPr>
              <a:t> 571 </a:t>
            </a:r>
            <a:r>
              <a:rPr lang="en-US" sz="54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</a:p>
          <a:p>
            <a:r>
              <a:rPr lang="en-US" sz="6000" b="1" cap="none" spc="0" dirty="0">
                <a:ln/>
                <a:solidFill>
                  <a:schemeClr val="accent1"/>
                </a:solidFill>
                <a:effectLst/>
              </a:rPr>
              <a:t>Los Andes </a:t>
            </a:r>
            <a:r>
              <a:rPr lang="en-US" sz="6000" b="1" dirty="0" err="1">
                <a:ln/>
                <a:solidFill>
                  <a:schemeClr val="accent1"/>
                </a:solidFill>
              </a:rPr>
              <a:t>Xperience</a:t>
            </a:r>
            <a:endParaRPr lang="en-US" sz="6000" b="1" dirty="0">
              <a:ln/>
              <a:solidFill>
                <a:schemeClr val="accent1"/>
              </a:solidFill>
            </a:endParaRPr>
          </a:p>
          <a:p>
            <a:r>
              <a:rPr lang="en-US" sz="6000" b="1" dirty="0">
                <a:ln/>
                <a:solidFill>
                  <a:schemeClr val="accent1"/>
                </a:solidFill>
              </a:rPr>
              <a:t>       </a:t>
            </a:r>
            <a:r>
              <a:rPr lang="en-US" sz="6000" b="1" dirty="0" err="1">
                <a:ln/>
                <a:solidFill>
                  <a:schemeClr val="accent1"/>
                </a:solidFill>
              </a:rPr>
              <a:t>Marzo</a:t>
            </a:r>
            <a:r>
              <a:rPr lang="en-US" sz="6000" b="1" dirty="0">
                <a:ln/>
                <a:solidFill>
                  <a:schemeClr val="accent1"/>
                </a:solidFill>
              </a:rPr>
              <a:t> 2024</a:t>
            </a:r>
            <a:endParaRPr lang="en-US" sz="60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3" name="Imagen 2" descr="Imagen que contiene firmar, reloj, señal&#10;&#10;Descripción generada automáticamente">
            <a:extLst>
              <a:ext uri="{FF2B5EF4-FFF2-40B4-BE49-F238E27FC236}">
                <a16:creationId xmlns:a16="http://schemas.microsoft.com/office/drawing/2014/main" id="{7889A3A5-1B6D-0B43-A164-CB2662D75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21" y="947820"/>
            <a:ext cx="4470211" cy="45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0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46571" y="218823"/>
            <a:ext cx="55946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accent1"/>
                </a:solidFill>
                <a:effectLst/>
              </a:rPr>
              <a:t>PROGRAMA INCLUYE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52777" y="1086841"/>
            <a:ext cx="10919599" cy="5264070"/>
          </a:xfrm>
          <a:prstGeom prst="rect">
            <a:avLst/>
          </a:prstGeom>
          <a:noFill/>
        </p:spPr>
        <p:txBody>
          <a:bodyPr wrap="square" lIns="91440" tIns="45720" rIns="91440" bIns="468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-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Reunión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 por Zoom para 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coordinar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 y responder 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preguntas</a:t>
            </a:r>
            <a:endParaRPr lang="en-US" sz="2800" b="1" cap="none" spc="0" dirty="0">
              <a:ln/>
              <a:solidFill>
                <a:schemeClr val="accent1"/>
              </a:solidFill>
              <a:effectLst/>
            </a:endParaRPr>
          </a:p>
          <a:p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-2 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Noches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en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Hostería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  <a:r>
              <a:rPr lang="en-US" sz="2800" b="1" dirty="0">
                <a:ln/>
                <a:solidFill>
                  <a:schemeClr val="accent1"/>
                </a:solidFill>
              </a:rPr>
              <a:t>con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desayuno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en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Malargue</a:t>
            </a:r>
            <a:r>
              <a:rPr lang="en-US" sz="2800" b="1" dirty="0">
                <a:ln/>
                <a:solidFill>
                  <a:schemeClr val="accent1"/>
                </a:solidFill>
              </a:rPr>
              <a:t>,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 Argentina.</a:t>
            </a:r>
          </a:p>
          <a:p>
            <a:pPr fontAlgn="ctr"/>
            <a:r>
              <a:rPr lang="en-US" sz="2800" b="1" dirty="0">
                <a:ln/>
                <a:solidFill>
                  <a:schemeClr val="accent1"/>
                </a:solidFill>
              </a:rPr>
              <a:t>-2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Noches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el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campamento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Barroso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ruta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al memorial.</a:t>
            </a:r>
          </a:p>
          <a:p>
            <a:pPr fontAlgn="ctr"/>
            <a:r>
              <a:rPr lang="en-US" sz="2800" b="1" dirty="0">
                <a:ln/>
                <a:solidFill>
                  <a:schemeClr val="accent1"/>
                </a:solidFill>
              </a:rPr>
              <a:t>-Entrada al memorial.</a:t>
            </a:r>
          </a:p>
          <a:p>
            <a:pPr fontAlgn="ctr"/>
            <a:r>
              <a:rPr lang="en-US" sz="2800" b="1" dirty="0">
                <a:ln/>
                <a:solidFill>
                  <a:schemeClr val="accent1"/>
                </a:solidFill>
              </a:rPr>
              <a:t>-Caballos de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apoyo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 para la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carga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de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campamento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.</a:t>
            </a:r>
          </a:p>
          <a:p>
            <a:pPr fontAlgn="ctr"/>
            <a:r>
              <a:rPr lang="en-US" sz="2800" b="1" dirty="0">
                <a:ln/>
                <a:solidFill>
                  <a:schemeClr val="accent1"/>
                </a:solidFill>
              </a:rPr>
              <a:t>-Caballos de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apoyo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para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cruce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de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ríos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y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caso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de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emergencia</a:t>
            </a:r>
            <a:r>
              <a:rPr lang="en-US" sz="2800" b="1" dirty="0">
                <a:ln/>
                <a:solidFill>
                  <a:schemeClr val="accent1"/>
                </a:solidFill>
              </a:rPr>
              <a:t>.</a:t>
            </a:r>
          </a:p>
          <a:p>
            <a:pPr fontAlgn="ctr"/>
            <a:r>
              <a:rPr lang="en-US" sz="2800" b="1" dirty="0">
                <a:ln/>
                <a:solidFill>
                  <a:schemeClr val="accent1"/>
                </a:solidFill>
              </a:rPr>
              <a:t>-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Chivo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asado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para el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cierre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con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baqueanos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de la zona.</a:t>
            </a:r>
          </a:p>
          <a:p>
            <a:pPr fontAlgn="ctr"/>
            <a:r>
              <a:rPr lang="en-US" sz="2800" b="1" dirty="0">
                <a:ln/>
                <a:solidFill>
                  <a:schemeClr val="accent1"/>
                </a:solidFill>
              </a:rPr>
              <a:t>-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Polera</a:t>
            </a:r>
            <a:r>
              <a:rPr lang="en-US" sz="2800" b="1" dirty="0">
                <a:ln/>
                <a:solidFill>
                  <a:schemeClr val="accent1"/>
                </a:solidFill>
              </a:rPr>
              <a:t> del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evento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.</a:t>
            </a:r>
          </a:p>
          <a:p>
            <a:pPr fontAlgn="ctr"/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-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Chaqueta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 del 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evento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.</a:t>
            </a:r>
          </a:p>
          <a:p>
            <a:pPr fontAlgn="ctr"/>
            <a:r>
              <a:rPr lang="en-US" sz="2800" b="1" dirty="0">
                <a:ln/>
                <a:solidFill>
                  <a:schemeClr val="accent1"/>
                </a:solidFill>
              </a:rPr>
              <a:t>-Buff del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evento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.</a:t>
            </a:r>
            <a:endParaRPr lang="en-US" sz="2800" b="1" cap="none" spc="0" dirty="0">
              <a:ln/>
              <a:solidFill>
                <a:schemeClr val="accent1"/>
              </a:solidFill>
              <a:effectLst/>
            </a:endParaRPr>
          </a:p>
          <a:p>
            <a:pPr fontAlgn="ctr"/>
            <a:r>
              <a:rPr lang="en-US" sz="2800" b="1" dirty="0">
                <a:ln/>
                <a:solidFill>
                  <a:schemeClr val="accent1"/>
                </a:solidFill>
              </a:rPr>
              <a:t>-Mochila del </a:t>
            </a:r>
            <a:r>
              <a:rPr lang="en-US" sz="2800" b="1" dirty="0" err="1">
                <a:ln/>
                <a:solidFill>
                  <a:schemeClr val="accent1"/>
                </a:solidFill>
              </a:rPr>
              <a:t>evento</a:t>
            </a:r>
            <a:r>
              <a:rPr lang="en-US" sz="2800" b="1" dirty="0">
                <a:ln/>
                <a:solidFill>
                  <a:schemeClr val="accent1"/>
                </a:solidFill>
              </a:rPr>
              <a:t>.</a:t>
            </a:r>
          </a:p>
          <a:p>
            <a:pPr fontAlgn="ctr"/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-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Medalla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  <a:r>
              <a:rPr lang="en-US" sz="2800" b="1" cap="none" spc="0" dirty="0" err="1">
                <a:ln/>
                <a:solidFill>
                  <a:schemeClr val="accent1"/>
                </a:solidFill>
                <a:effectLst/>
              </a:rPr>
              <a:t>conmemorativa</a:t>
            </a:r>
            <a:r>
              <a:rPr lang="en-US" sz="2800" b="1" cap="none" spc="0" dirty="0">
                <a:ln/>
                <a:solidFill>
                  <a:schemeClr val="accent1"/>
                </a:solidFill>
                <a:effectLst/>
              </a:rPr>
              <a:t>.    </a:t>
            </a:r>
            <a:endParaRPr lang="en-US" sz="24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8" name="Imagen 7" descr="Imagen que contiene firmar, reloj, señal&#10;&#10;Descripción generada automáticamente">
            <a:extLst>
              <a:ext uri="{FF2B5EF4-FFF2-40B4-BE49-F238E27FC236}">
                <a16:creationId xmlns:a16="http://schemas.microsoft.com/office/drawing/2014/main" id="{CEFDC953-ADF6-AE4F-95FA-122DBEADA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568" y="5585260"/>
            <a:ext cx="1035617" cy="10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68581" y="151560"/>
            <a:ext cx="78548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1"/>
                </a:solidFill>
                <a:effectLst/>
              </a:rPr>
              <a:t>PROGRAMA </a:t>
            </a:r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(Viernes </a:t>
            </a:r>
            <a:r>
              <a:rPr lang="en-US" sz="2000" b="1" dirty="0">
                <a:ln/>
                <a:solidFill>
                  <a:schemeClr val="accent1"/>
                </a:solidFill>
              </a:rPr>
              <a:t>15</a:t>
            </a:r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 al martes 19 de </a:t>
            </a:r>
            <a:r>
              <a:rPr lang="en-US" sz="2000" b="1" cap="none" spc="0" dirty="0" err="1">
                <a:ln/>
                <a:solidFill>
                  <a:schemeClr val="accent1"/>
                </a:solidFill>
                <a:effectLst/>
              </a:rPr>
              <a:t>Marzo</a:t>
            </a:r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 de 2024)</a:t>
            </a:r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7273" y="1206879"/>
            <a:ext cx="12402589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>
                <a:ln/>
                <a:solidFill>
                  <a:schemeClr val="accent1"/>
                </a:solidFill>
              </a:rPr>
              <a:t>    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Llegada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a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Malargue</a:t>
            </a:r>
            <a:r>
              <a:rPr lang="en-US" sz="2000" b="1" dirty="0">
                <a:ln/>
                <a:solidFill>
                  <a:schemeClr val="accent1"/>
                </a:solidFill>
              </a:rPr>
              <a:t>, Argentina el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viernes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15 de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Marzo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de 2024. 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Confirmar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horario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Aduanda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paso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Pehuenche</a:t>
            </a:r>
            <a:r>
              <a:rPr lang="en-US" sz="2000" b="1" dirty="0">
                <a:ln/>
                <a:solidFill>
                  <a:schemeClr val="accent1"/>
                </a:solidFill>
              </a:rPr>
              <a:t>.</a:t>
            </a:r>
          </a:p>
          <a:p>
            <a:endParaRPr lang="en-US" sz="2000" b="1" dirty="0">
              <a:ln/>
              <a:solidFill>
                <a:schemeClr val="accent1"/>
              </a:solidFill>
            </a:endParaRPr>
          </a:p>
          <a:p>
            <a:r>
              <a:rPr lang="en-US" sz="2000" b="1" dirty="0">
                <a:ln/>
                <a:solidFill>
                  <a:schemeClr val="accent1"/>
                </a:solidFill>
              </a:rPr>
              <a:t>Día 1 </a:t>
            </a:r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  <a:r>
              <a:rPr lang="en-US" sz="2000" b="1" cap="none" spc="0" dirty="0" err="1">
                <a:ln/>
                <a:solidFill>
                  <a:schemeClr val="accent1"/>
                </a:solidFill>
                <a:effectLst/>
              </a:rPr>
              <a:t>Llegada</a:t>
            </a:r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 a </a:t>
            </a:r>
            <a:r>
              <a:rPr lang="en-US" sz="2000" b="1" cap="none" spc="0" dirty="0" err="1">
                <a:ln/>
                <a:solidFill>
                  <a:schemeClr val="accent1"/>
                </a:solidFill>
                <a:effectLst/>
              </a:rPr>
              <a:t>Malargue</a:t>
            </a:r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, </a:t>
            </a:r>
            <a:r>
              <a:rPr lang="en-US" sz="2000" b="1" cap="none" spc="0" dirty="0" err="1">
                <a:ln/>
                <a:solidFill>
                  <a:schemeClr val="accent1"/>
                </a:solidFill>
                <a:effectLst/>
              </a:rPr>
              <a:t>Hostería</a:t>
            </a:r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  <a:r>
              <a:rPr lang="en-US" sz="2000" b="1" dirty="0">
                <a:ln/>
                <a:solidFill>
                  <a:schemeClr val="accent1"/>
                </a:solidFill>
              </a:rPr>
              <a:t>El Refugio, </a:t>
            </a:r>
            <a:r>
              <a:rPr lang="en-US" sz="2000" b="1" cap="none" spc="0" dirty="0" err="1">
                <a:ln/>
                <a:solidFill>
                  <a:schemeClr val="accent1"/>
                </a:solidFill>
                <a:effectLst/>
              </a:rPr>
              <a:t>cena</a:t>
            </a:r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 (no </a:t>
            </a:r>
            <a:r>
              <a:rPr lang="en-US" sz="2000" b="1" cap="none" spc="0" dirty="0" err="1">
                <a:ln/>
                <a:solidFill>
                  <a:schemeClr val="accent1"/>
                </a:solidFill>
                <a:effectLst/>
              </a:rPr>
              <a:t>incluída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).</a:t>
            </a:r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</a:p>
          <a:p>
            <a:endParaRPr lang="en-US" sz="2000" b="1" dirty="0">
              <a:ln/>
              <a:solidFill>
                <a:schemeClr val="accent1"/>
              </a:solidFill>
            </a:endParaRPr>
          </a:p>
          <a:p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Día 2 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Desayuno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(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incluído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),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salida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vehículos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propios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hacia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el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inicio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del trekking son 56 K de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asfalto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y 63 K </a:t>
            </a:r>
          </a:p>
          <a:p>
            <a:r>
              <a:rPr lang="en-US" sz="2000" b="1" dirty="0">
                <a:ln/>
                <a:solidFill>
                  <a:schemeClr val="accent1"/>
                </a:solidFill>
              </a:rPr>
              <a:t>           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camino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de tierra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buen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estado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.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Inicio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trote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de 14 K a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campamento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Barroso. 4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á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5 Horas.</a:t>
            </a:r>
          </a:p>
          <a:p>
            <a:endParaRPr lang="en-US" sz="2000" b="1" dirty="0">
              <a:ln/>
              <a:solidFill>
                <a:schemeClr val="accent1"/>
              </a:solidFill>
            </a:endParaRPr>
          </a:p>
          <a:p>
            <a:r>
              <a:rPr lang="en-US" sz="2000" b="1" cap="none" spc="0" dirty="0">
                <a:ln/>
                <a:solidFill>
                  <a:schemeClr val="accent1"/>
                </a:solidFill>
                <a:effectLst/>
              </a:rPr>
              <a:t>Día 3 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Desayuno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salida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08:00 am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hacia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el memorial, 22 K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ida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y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regreso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, 18 K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corribles-caminables</a:t>
            </a:r>
            <a:r>
              <a:rPr lang="en-US" sz="2000" b="1" dirty="0">
                <a:ln/>
                <a:solidFill>
                  <a:schemeClr val="accent1"/>
                </a:solidFill>
              </a:rPr>
              <a:t>. Una hora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aprox</a:t>
            </a:r>
            <a:r>
              <a:rPr lang="en-US" sz="2000" b="1" dirty="0">
                <a:ln/>
                <a:solidFill>
                  <a:schemeClr val="accent1"/>
                </a:solidFill>
              </a:rPr>
              <a:t>. </a:t>
            </a:r>
          </a:p>
          <a:p>
            <a:r>
              <a:rPr lang="en-US" sz="2000" b="1" dirty="0">
                <a:ln/>
                <a:solidFill>
                  <a:schemeClr val="accent1"/>
                </a:solidFill>
              </a:rPr>
              <a:t>           de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permanencia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el memorial.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Regreso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al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campamento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Barroso.</a:t>
            </a:r>
          </a:p>
          <a:p>
            <a:endParaRPr lang="en-US" sz="2000" b="1" dirty="0">
              <a:ln/>
              <a:solidFill>
                <a:schemeClr val="accent1"/>
              </a:solidFill>
            </a:endParaRPr>
          </a:p>
          <a:p>
            <a:r>
              <a:rPr lang="en-US" sz="2000" b="1" dirty="0">
                <a:ln/>
                <a:solidFill>
                  <a:schemeClr val="accent1"/>
                </a:solidFill>
              </a:rPr>
              <a:t>Día 4 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Desayuno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salida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del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campamento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Barroso, hasta el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inicio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del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recorrido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. </a:t>
            </a:r>
          </a:p>
          <a:p>
            <a:r>
              <a:rPr lang="en-US" sz="2000" b="1" dirty="0">
                <a:ln/>
                <a:solidFill>
                  <a:schemeClr val="accent1"/>
                </a:solidFill>
              </a:rPr>
              <a:t>         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Tendremos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un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Chivo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asado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la casa de un gaucho. Al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término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del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asado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retorno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a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Malargue</a:t>
            </a:r>
            <a:r>
              <a:rPr lang="en-US" sz="2000" b="1" dirty="0">
                <a:ln/>
                <a:solidFill>
                  <a:schemeClr val="accent1"/>
                </a:solidFill>
              </a:rPr>
              <a:t>.</a:t>
            </a:r>
          </a:p>
          <a:p>
            <a:endParaRPr lang="en-US" sz="2000" b="1" dirty="0">
              <a:ln/>
              <a:solidFill>
                <a:schemeClr val="accent1"/>
              </a:solidFill>
            </a:endParaRPr>
          </a:p>
          <a:p>
            <a:r>
              <a:rPr lang="en-US" sz="2000" b="1" dirty="0">
                <a:ln/>
                <a:solidFill>
                  <a:schemeClr val="accent1"/>
                </a:solidFill>
              </a:rPr>
              <a:t>Día 5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Desayuno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(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incluido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),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salida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de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Malargue</a:t>
            </a:r>
            <a:r>
              <a:rPr lang="en-US" sz="2000" b="1" dirty="0">
                <a:ln/>
                <a:solidFill>
                  <a:schemeClr val="accent1"/>
                </a:solidFill>
              </a:rPr>
              <a:t>, Argentina el martes 19 de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Marzo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de 2024.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Confirmar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horario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</a:t>
            </a:r>
          </a:p>
          <a:p>
            <a:r>
              <a:rPr lang="en-US" sz="2000" b="1" dirty="0">
                <a:ln/>
                <a:solidFill>
                  <a:schemeClr val="accent1"/>
                </a:solidFill>
              </a:rPr>
              <a:t>         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Aduana</a:t>
            </a:r>
            <a:r>
              <a:rPr lang="en-US" sz="2000" b="1" dirty="0">
                <a:ln/>
                <a:solidFill>
                  <a:schemeClr val="accent1"/>
                </a:solidFill>
              </a:rPr>
              <a:t> Paso </a:t>
            </a:r>
            <a:r>
              <a:rPr lang="en-US" sz="2000" b="1" dirty="0" err="1">
                <a:ln/>
                <a:solidFill>
                  <a:schemeClr val="accent1"/>
                </a:solidFill>
              </a:rPr>
              <a:t>Pehuenche</a:t>
            </a:r>
            <a:r>
              <a:rPr lang="en-US" sz="2000" b="1" dirty="0">
                <a:ln/>
                <a:solidFill>
                  <a:schemeClr val="accent1"/>
                </a:solidFill>
              </a:rPr>
              <a:t>.</a:t>
            </a:r>
          </a:p>
          <a:p>
            <a:endParaRPr lang="en-US" sz="2000" b="1" dirty="0">
              <a:ln/>
              <a:solidFill>
                <a:schemeClr val="accent1"/>
              </a:solidFill>
            </a:endParaRPr>
          </a:p>
          <a:p>
            <a:r>
              <a:rPr lang="en-US" sz="2000" b="1" dirty="0">
                <a:ln/>
                <a:solidFill>
                  <a:schemeClr val="accent1"/>
                </a:solidFill>
              </a:rPr>
              <a:t>                                      </a:t>
            </a:r>
            <a:r>
              <a:rPr lang="en-US" sz="2400" b="1" dirty="0">
                <a:ln/>
                <a:solidFill>
                  <a:schemeClr val="accent1"/>
                </a:solidFill>
              </a:rPr>
              <a:t>Fin del “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Vuelo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571 Los Andes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Xperience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”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Marzo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de 2024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                 </a:t>
            </a:r>
            <a:r>
              <a:rPr lang="en-US" sz="2400" b="1" cap="none" spc="0" dirty="0">
                <a:ln/>
                <a:solidFill>
                  <a:schemeClr val="accent4"/>
                </a:solidFill>
                <a:effectLst/>
              </a:rPr>
              <a:t>  </a:t>
            </a:r>
          </a:p>
          <a:p>
            <a:endParaRPr lang="en-US" sz="2400" b="1" dirty="0">
              <a:ln/>
              <a:solidFill>
                <a:schemeClr val="accent4"/>
              </a:solidFill>
            </a:endParaRPr>
          </a:p>
          <a:p>
            <a:endParaRPr 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agen 4" descr="Imagen que contiene firmar, reloj, señal&#10;&#10;Descripción generada automáticamente">
            <a:extLst>
              <a:ext uri="{FF2B5EF4-FFF2-40B4-BE49-F238E27FC236}">
                <a16:creationId xmlns:a16="http://schemas.microsoft.com/office/drawing/2014/main" id="{B471D506-CED2-CD4F-990F-F1C93483BA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568" y="5585260"/>
            <a:ext cx="1035617" cy="10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4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75197" y="151560"/>
            <a:ext cx="6763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1"/>
                </a:solidFill>
                <a:effectLst/>
              </a:rPr>
              <a:t>INFORMACION ADICIONAL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1" y="1103847"/>
            <a:ext cx="12402589" cy="81560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solidFill>
                  <a:schemeClr val="accent1"/>
                </a:solidFill>
              </a:rPr>
              <a:t>      -Las personas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inscritas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recibirán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con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detalle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información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asesoría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del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equipamiento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y </a:t>
            </a: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 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alimentación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sugerida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-Deben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llegar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sus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vehículos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ojalá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altos, no es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necesario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4x4.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-Las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comidas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y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carpas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serán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preparadas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y armadas por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ustedes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 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-La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altura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maxima del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recorrido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es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el memorial a 3.650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msnm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-El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recorrido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al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paso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Pehuenche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desde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Santiago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esta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a 5:20 hrs. 424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kilómetros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 De Paso</a:t>
            </a: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Pehuenche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Malargue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2:35 hrs.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unos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140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Kilómetros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 </a:t>
            </a: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 Total 564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Kilómetros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Tomar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cuenta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la hora de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cierre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de la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Aduana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-El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sendero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al memorial es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un 80%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corrible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los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que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caminan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están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contemplados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</a:t>
            </a: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camino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no es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técnico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y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tiene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tres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cruces de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ríos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endParaRPr lang="en-US" sz="2000" b="1" dirty="0">
              <a:ln/>
              <a:solidFill>
                <a:schemeClr val="accent1"/>
              </a:solidFill>
            </a:endParaRP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                 </a:t>
            </a:r>
            <a:r>
              <a:rPr lang="en-US" sz="2400" b="1" cap="none" spc="0" dirty="0">
                <a:ln/>
                <a:solidFill>
                  <a:schemeClr val="accent4"/>
                </a:solidFill>
                <a:effectLst/>
              </a:rPr>
              <a:t>  </a:t>
            </a:r>
          </a:p>
          <a:p>
            <a:endParaRPr lang="en-US" sz="2400" b="1" dirty="0">
              <a:ln/>
              <a:solidFill>
                <a:schemeClr val="accent4"/>
              </a:solidFill>
            </a:endParaRPr>
          </a:p>
          <a:p>
            <a:endParaRPr 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agen 4" descr="Imagen que contiene firmar, reloj, señal&#10;&#10;Descripción generada automáticamente">
            <a:extLst>
              <a:ext uri="{FF2B5EF4-FFF2-40B4-BE49-F238E27FC236}">
                <a16:creationId xmlns:a16="http://schemas.microsoft.com/office/drawing/2014/main" id="{8298FC76-B2AC-084F-ADBD-B9B01774F7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383" y="5804174"/>
            <a:ext cx="1035617" cy="10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Foto blanco y negro de un grupo de personas en la arena&#10;&#10;Descripción generada automáticamente">
            <a:extLst>
              <a:ext uri="{FF2B5EF4-FFF2-40B4-BE49-F238E27FC236}">
                <a16:creationId xmlns:a16="http://schemas.microsoft.com/office/drawing/2014/main" id="{D0557A71-3FE4-7048-A1D6-1738457294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863" y="3688444"/>
            <a:ext cx="4518137" cy="3081293"/>
          </a:xfrm>
          <a:prstGeom prst="rect">
            <a:avLst/>
          </a:prstGeom>
        </p:spPr>
      </p:pic>
      <p:pic>
        <p:nvPicPr>
          <p:cNvPr id="3" name="Imagen 2" descr="Imagen que contiene exterior, nieve, avión, aire&#10;&#10;Descripción generada automáticamente">
            <a:extLst>
              <a:ext uri="{FF2B5EF4-FFF2-40B4-BE49-F238E27FC236}">
                <a16:creationId xmlns:a16="http://schemas.microsoft.com/office/drawing/2014/main" id="{ECFEB328-EBB3-7C46-BCC2-580CC3F334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64877" cy="4301836"/>
          </a:xfrm>
          <a:prstGeom prst="rect">
            <a:avLst/>
          </a:prstGeom>
        </p:spPr>
      </p:pic>
      <p:pic>
        <p:nvPicPr>
          <p:cNvPr id="5" name="Imagen 4" descr="Imagen que contiene foto, persona, blanco, hombre&#10;&#10;Descripción generada automáticamente">
            <a:extLst>
              <a:ext uri="{FF2B5EF4-FFF2-40B4-BE49-F238E27FC236}">
                <a16:creationId xmlns:a16="http://schemas.microsoft.com/office/drawing/2014/main" id="{BA02FD07-D599-2942-8E06-30943D1B48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445" y="1463448"/>
            <a:ext cx="5325124" cy="3412216"/>
          </a:xfrm>
          <a:prstGeom prst="rect">
            <a:avLst/>
          </a:prstGeom>
        </p:spPr>
      </p:pic>
      <p:pic>
        <p:nvPicPr>
          <p:cNvPr id="7" name="Imagen 6" descr="Un grupo de personas en blanco y negro de un hombre&#10;&#10;Descripción generada automáticamente">
            <a:extLst>
              <a:ext uri="{FF2B5EF4-FFF2-40B4-BE49-F238E27FC236}">
                <a16:creationId xmlns:a16="http://schemas.microsoft.com/office/drawing/2014/main" id="{9CC80EC3-2812-244C-8AFE-2FE6AF8B65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9019"/>
            <a:ext cx="3433439" cy="2753467"/>
          </a:xfrm>
          <a:prstGeom prst="rect">
            <a:avLst/>
          </a:prstGeom>
        </p:spPr>
      </p:pic>
      <p:pic>
        <p:nvPicPr>
          <p:cNvPr id="9" name="Imagen 8" descr="Imagen que contiene exterior, persona, pasto, hombre&#10;&#10;Descripción generada automáticamente">
            <a:extLst>
              <a:ext uri="{FF2B5EF4-FFF2-40B4-BE49-F238E27FC236}">
                <a16:creationId xmlns:a16="http://schemas.microsoft.com/office/drawing/2014/main" id="{352E9E50-29FB-F54A-A444-EF591B2EB5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819" y="88263"/>
            <a:ext cx="3641370" cy="3429000"/>
          </a:xfrm>
          <a:prstGeom prst="rect">
            <a:avLst/>
          </a:prstGeom>
        </p:spPr>
      </p:pic>
      <p:pic>
        <p:nvPicPr>
          <p:cNvPr id="14" name="Imagen 13" descr="Un grupo de personas en medio de nieve&#10;&#10;Descripción generada automáticamente">
            <a:extLst>
              <a:ext uri="{FF2B5EF4-FFF2-40B4-BE49-F238E27FC236}">
                <a16:creationId xmlns:a16="http://schemas.microsoft.com/office/drawing/2014/main" id="{A0F35C58-1EB1-CC44-BFE5-B3C9A8B341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931" y="4019042"/>
            <a:ext cx="4518137" cy="29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gente sentados a la mesa comiendo pizza&#10;&#10;Descripción generada automáticamente">
            <a:extLst>
              <a:ext uri="{FF2B5EF4-FFF2-40B4-BE49-F238E27FC236}">
                <a16:creationId xmlns:a16="http://schemas.microsoft.com/office/drawing/2014/main" id="{E4D420FA-68B8-9847-B320-829AC032FD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0" y="387350"/>
            <a:ext cx="9537700" cy="6083300"/>
          </a:xfrm>
          <a:prstGeom prst="rect">
            <a:avLst/>
          </a:prstGeom>
        </p:spPr>
      </p:pic>
      <p:pic>
        <p:nvPicPr>
          <p:cNvPr id="5" name="Imagen 4" descr="Imagen que contiene exterior, persona, hombre, pasto&#10;&#10;Descripción generada automáticamente">
            <a:extLst>
              <a:ext uri="{FF2B5EF4-FFF2-40B4-BE49-F238E27FC236}">
                <a16:creationId xmlns:a16="http://schemas.microsoft.com/office/drawing/2014/main" id="{8158BF18-4085-874A-933A-AB28EF4884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55" y="3735633"/>
            <a:ext cx="4181585" cy="2161839"/>
          </a:xfrm>
          <a:prstGeom prst="rect">
            <a:avLst/>
          </a:prstGeom>
        </p:spPr>
      </p:pic>
      <p:pic>
        <p:nvPicPr>
          <p:cNvPr id="7" name="Imagen 6" descr="Imagen que contiene persona, hombre, traje, parado&#10;&#10;Descripción generada automáticamente">
            <a:extLst>
              <a:ext uri="{FF2B5EF4-FFF2-40B4-BE49-F238E27FC236}">
                <a16:creationId xmlns:a16="http://schemas.microsoft.com/office/drawing/2014/main" id="{10F67FC0-BAAA-C44B-836D-E99E234735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338" y="3905308"/>
            <a:ext cx="4349163" cy="2347877"/>
          </a:xfrm>
          <a:prstGeom prst="rect">
            <a:avLst/>
          </a:prstGeom>
        </p:spPr>
      </p:pic>
      <p:pic>
        <p:nvPicPr>
          <p:cNvPr id="9" name="Imagen 8" descr="Imagen que contiene persona, hombre, mayor, parado&#10;&#10;Descripción generada automáticamente">
            <a:extLst>
              <a:ext uri="{FF2B5EF4-FFF2-40B4-BE49-F238E27FC236}">
                <a16:creationId xmlns:a16="http://schemas.microsoft.com/office/drawing/2014/main" id="{86859F46-E016-4544-81D1-6D73B3CB8C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55" y="31637"/>
            <a:ext cx="4594510" cy="1673497"/>
          </a:xfrm>
          <a:prstGeom prst="rect">
            <a:avLst/>
          </a:prstGeom>
        </p:spPr>
      </p:pic>
      <p:pic>
        <p:nvPicPr>
          <p:cNvPr id="11" name="Imagen 10" descr="Imagen que contiene hombre, foto, viendo, traje&#10;&#10;Descripción generada automáticamente">
            <a:extLst>
              <a:ext uri="{FF2B5EF4-FFF2-40B4-BE49-F238E27FC236}">
                <a16:creationId xmlns:a16="http://schemas.microsoft.com/office/drawing/2014/main" id="{9E0ED093-3F5C-C341-A6ED-4C3331DA99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146" y="189842"/>
            <a:ext cx="3390034" cy="1869362"/>
          </a:xfrm>
          <a:prstGeom prst="rect">
            <a:avLst/>
          </a:prstGeom>
        </p:spPr>
      </p:pic>
      <p:pic>
        <p:nvPicPr>
          <p:cNvPr id="13" name="Imagen 12" descr="Foto montaje de la cara de un hombre sonriendo&#10;&#10;Descripción generada automáticamente">
            <a:extLst>
              <a:ext uri="{FF2B5EF4-FFF2-40B4-BE49-F238E27FC236}">
                <a16:creationId xmlns:a16="http://schemas.microsoft.com/office/drawing/2014/main" id="{5BA8F0B5-FD65-2648-945F-9DB7547535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446" y="3649060"/>
            <a:ext cx="3681499" cy="16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2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630" y="150394"/>
            <a:ext cx="11654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1"/>
                </a:solidFill>
                <a:effectLst/>
              </a:rPr>
              <a:t>VALORES POR PERSONA (</a:t>
            </a:r>
            <a:r>
              <a:rPr lang="en-US" sz="5400" b="1" cap="none" spc="0" dirty="0" err="1">
                <a:ln/>
                <a:solidFill>
                  <a:schemeClr val="accent1"/>
                </a:solidFill>
                <a:effectLst/>
              </a:rPr>
              <a:t>Referenciales</a:t>
            </a:r>
            <a:r>
              <a:rPr lang="en-US" sz="5400" b="1" dirty="0">
                <a:ln/>
                <a:solidFill>
                  <a:schemeClr val="accent1"/>
                </a:solidFill>
              </a:rPr>
              <a:t>)</a:t>
            </a:r>
            <a:r>
              <a:rPr lang="en-US" sz="54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1815" y="1158474"/>
            <a:ext cx="11870442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solidFill>
                  <a:schemeClr val="accent1"/>
                </a:solidFill>
              </a:rPr>
              <a:t>                                   8 Pers                          9 Pers                       10 a 12 Pers</a:t>
            </a: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                          $450.000                    $420.000                       $395.000</a:t>
            </a:r>
          </a:p>
          <a:p>
            <a:endParaRPr lang="en-US" sz="2800" b="1" dirty="0">
              <a:ln/>
              <a:solidFill>
                <a:schemeClr val="accent1"/>
              </a:solidFill>
            </a:endParaRPr>
          </a:p>
          <a:p>
            <a:r>
              <a:rPr lang="en-US" sz="2800" b="1" dirty="0">
                <a:ln/>
                <a:solidFill>
                  <a:schemeClr val="accent1"/>
                </a:solidFill>
              </a:rPr>
              <a:t>  </a:t>
            </a:r>
            <a:r>
              <a:rPr lang="en-US" sz="2800" b="1" u="sng" dirty="0">
                <a:ln/>
                <a:solidFill>
                  <a:schemeClr val="accent1"/>
                </a:solidFill>
              </a:rPr>
              <a:t>Los </a:t>
            </a:r>
            <a:r>
              <a:rPr lang="en-US" sz="2800" b="1" u="sng" dirty="0" err="1">
                <a:ln/>
                <a:solidFill>
                  <a:schemeClr val="accent1"/>
                </a:solidFill>
              </a:rPr>
              <a:t>valores</a:t>
            </a:r>
            <a:r>
              <a:rPr lang="en-US" sz="2800" b="1" u="sng" dirty="0">
                <a:ln/>
                <a:solidFill>
                  <a:schemeClr val="accent1"/>
                </a:solidFill>
              </a:rPr>
              <a:t> son solo </a:t>
            </a:r>
            <a:r>
              <a:rPr lang="en-US" sz="2800" b="1" u="sng" dirty="0" err="1">
                <a:ln/>
                <a:solidFill>
                  <a:schemeClr val="accent1"/>
                </a:solidFill>
              </a:rPr>
              <a:t>referenciales</a:t>
            </a:r>
            <a:r>
              <a:rPr lang="en-US" sz="2800" b="1" u="sng" dirty="0">
                <a:ln/>
                <a:solidFill>
                  <a:schemeClr val="accent1"/>
                </a:solidFill>
              </a:rPr>
              <a:t> </a:t>
            </a:r>
            <a:r>
              <a:rPr lang="en-US" sz="2800" b="1" u="sng" dirty="0" err="1">
                <a:ln/>
                <a:solidFill>
                  <a:schemeClr val="accent1"/>
                </a:solidFill>
              </a:rPr>
              <a:t>por</a:t>
            </a:r>
            <a:r>
              <a:rPr lang="en-US" sz="2800" b="1" u="sng" dirty="0">
                <a:ln/>
                <a:solidFill>
                  <a:schemeClr val="accent1"/>
                </a:solidFill>
              </a:rPr>
              <a:t> las </a:t>
            </a:r>
            <a:r>
              <a:rPr lang="en-US" sz="2800" b="1" u="sng" dirty="0" err="1">
                <a:ln/>
                <a:solidFill>
                  <a:schemeClr val="accent1"/>
                </a:solidFill>
              </a:rPr>
              <a:t>variaciones</a:t>
            </a:r>
            <a:r>
              <a:rPr lang="en-US" sz="2800" b="1" u="sng" dirty="0">
                <a:ln/>
                <a:solidFill>
                  <a:schemeClr val="accent1"/>
                </a:solidFill>
              </a:rPr>
              <a:t> de </a:t>
            </a:r>
            <a:r>
              <a:rPr lang="en-US" sz="2800" b="1" u="sng" dirty="0" err="1">
                <a:ln/>
                <a:solidFill>
                  <a:schemeClr val="accent1"/>
                </a:solidFill>
              </a:rPr>
              <a:t>precios</a:t>
            </a:r>
            <a:r>
              <a:rPr lang="en-US" sz="2800" b="1" u="sng" dirty="0">
                <a:ln/>
                <a:solidFill>
                  <a:schemeClr val="accent1"/>
                </a:solidFill>
              </a:rPr>
              <a:t> </a:t>
            </a:r>
            <a:r>
              <a:rPr lang="en-US" sz="2800" b="1" u="sng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800" b="1" u="sng" dirty="0">
                <a:ln/>
                <a:solidFill>
                  <a:schemeClr val="accent1"/>
                </a:solidFill>
              </a:rPr>
              <a:t> Argentina.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cap="none" spc="0" dirty="0">
                <a:ln/>
                <a:solidFill>
                  <a:schemeClr val="accent1"/>
                </a:solidFill>
                <a:effectLst/>
              </a:rPr>
              <a:t>     </a:t>
            </a: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               VALORES POR PERSONA EN HABITACION Y CARPA DOBLE O TRIPLE. </a:t>
            </a: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       PRECIO EN BASE A 8 PERSONAS. AL CIERRE SE AJUSTA A LA CANTIDAD FINAL.</a:t>
            </a:r>
          </a:p>
          <a:p>
            <a:endParaRPr lang="en-US" sz="2400" b="1" cap="none" spc="0" dirty="0">
              <a:ln/>
              <a:solidFill>
                <a:schemeClr val="accent1"/>
              </a:solidFill>
              <a:effectLst/>
            </a:endParaRPr>
          </a:p>
          <a:p>
            <a:endParaRPr lang="en-US" sz="2400" b="1" cap="none" spc="0" dirty="0">
              <a:ln/>
              <a:solidFill>
                <a:schemeClr val="accent1"/>
              </a:solidFill>
              <a:effectLst/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FORMAS DE PAGO: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Transferencia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o con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tarjeta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bancaria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la tienda de Mall Sport.</a:t>
            </a:r>
          </a:p>
          <a:p>
            <a:r>
              <a:rPr lang="en-US" sz="2000" b="1" dirty="0">
                <a:ln/>
                <a:solidFill>
                  <a:schemeClr val="accent1"/>
                </a:solidFill>
              </a:rPr>
              <a:t>                                           </a:t>
            </a:r>
            <a:r>
              <a:rPr lang="en-US" sz="2400" b="1" dirty="0">
                <a:ln/>
                <a:solidFill>
                  <a:schemeClr val="accent1"/>
                </a:solidFill>
              </a:rPr>
              <a:t>50%  Para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confirmar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cupo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Fecha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tope 15 de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Diciembre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de 2023. </a:t>
            </a: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                                 El 50%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Fecha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tope para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saldo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15 de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Enero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de 2024.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	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</p:txBody>
      </p:sp>
      <p:pic>
        <p:nvPicPr>
          <p:cNvPr id="5" name="Imagen 4" descr="Imagen que contiene firmar, reloj, señal&#10;&#10;Descripción generada automáticamente">
            <a:extLst>
              <a:ext uri="{FF2B5EF4-FFF2-40B4-BE49-F238E27FC236}">
                <a16:creationId xmlns:a16="http://schemas.microsoft.com/office/drawing/2014/main" id="{1ACFBCB3-7879-BF42-857F-9319831B0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568" y="5585260"/>
            <a:ext cx="1035617" cy="10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59061" y="220978"/>
            <a:ext cx="53462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1"/>
                </a:solidFill>
                <a:effectLst/>
              </a:rPr>
              <a:t>CONDICIONES DE COMPRA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867309"/>
            <a:ext cx="1187044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>
                <a:ln/>
                <a:solidFill>
                  <a:schemeClr val="accent1"/>
                </a:solidFill>
              </a:rPr>
              <a:t>  Los que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piensen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ir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por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favor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confirmar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lo antes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posible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plazo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es hasta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15 de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diciembre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para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pagar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50%. Los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precios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Argentina se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confirman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y la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producción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se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inicia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esta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fecha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por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este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motivo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no hay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devolución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La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logística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respecto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los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caballos de carga y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cruce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de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ríos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se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debe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confirmar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antes de fin de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año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porque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se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pierde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comunicación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con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arriero.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Si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por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algún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motivo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no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pueden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viajar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nos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reservamos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derecho de vender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cupo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por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saldo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pendiente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   Los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precios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se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fijan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con 8 personas,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si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grupo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aumenta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con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pago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del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saldo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se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ajusta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precio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a la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baja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o al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alza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si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grupo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disminuye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</a:t>
            </a:r>
          </a:p>
          <a:p>
            <a:endParaRPr lang="en-US" sz="2400" b="1" dirty="0">
              <a:ln/>
              <a:solidFill>
                <a:schemeClr val="accent1"/>
              </a:solidFill>
            </a:endParaRPr>
          </a:p>
          <a:p>
            <a:r>
              <a:rPr lang="en-US" sz="2400" b="1" cap="none" spc="0" dirty="0">
                <a:ln/>
                <a:solidFill>
                  <a:schemeClr val="accent1"/>
                </a:solidFill>
                <a:effectLst/>
              </a:rPr>
              <a:t>    </a:t>
            </a:r>
            <a:r>
              <a:rPr lang="en-US" sz="2400" b="1" dirty="0">
                <a:ln/>
                <a:solidFill>
                  <a:schemeClr val="accent1"/>
                </a:solidFill>
              </a:rPr>
              <a:t>El 15 de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Enero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se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debe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pagar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saldo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 Los que no lo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hagan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se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tomará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como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ausentes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</a:p>
          <a:p>
            <a:r>
              <a:rPr lang="en-US" sz="2400" b="1" dirty="0">
                <a:ln/>
                <a:solidFill>
                  <a:schemeClr val="accent1"/>
                </a:solidFill>
              </a:rPr>
              <a:t>y no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estarán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contemplados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en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viaje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,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su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cupo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de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podrá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vender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por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el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saldo</a:t>
            </a:r>
            <a:r>
              <a:rPr lang="en-US" sz="2400" b="1" dirty="0">
                <a:ln/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1"/>
                </a:solidFill>
              </a:rPr>
              <a:t>pendiente</a:t>
            </a:r>
            <a:r>
              <a:rPr lang="en-US" sz="2400" b="1" dirty="0">
                <a:ln/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5" name="Imagen 4" descr="Imagen que contiene firmar, reloj, señal&#10;&#10;Descripción generada automáticamente">
            <a:extLst>
              <a:ext uri="{FF2B5EF4-FFF2-40B4-BE49-F238E27FC236}">
                <a16:creationId xmlns:a16="http://schemas.microsoft.com/office/drawing/2014/main" id="{1ACFBCB3-7879-BF42-857F-9319831B0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228" y="5932232"/>
            <a:ext cx="909772" cy="9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0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81232" y="1536174"/>
            <a:ext cx="73107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cap="none" spc="0" dirty="0">
                <a:ln/>
                <a:solidFill>
                  <a:schemeClr val="accent1"/>
                </a:solidFill>
                <a:effectLst/>
              </a:rPr>
              <a:t>         </a:t>
            </a:r>
            <a:r>
              <a:rPr lang="en-US" sz="6000" b="1" cap="none" spc="0" dirty="0" err="1">
                <a:ln/>
                <a:solidFill>
                  <a:schemeClr val="accent1"/>
                </a:solidFill>
                <a:effectLst/>
              </a:rPr>
              <a:t>Vuelo</a:t>
            </a:r>
            <a:r>
              <a:rPr lang="en-US" sz="6000" b="1" cap="none" spc="0" dirty="0">
                <a:ln/>
                <a:solidFill>
                  <a:schemeClr val="accent1"/>
                </a:solidFill>
                <a:effectLst/>
              </a:rPr>
              <a:t> 571 </a:t>
            </a:r>
            <a:r>
              <a:rPr lang="en-US" sz="5400" b="1" cap="none" spc="0" dirty="0">
                <a:ln/>
                <a:solidFill>
                  <a:schemeClr val="accent1"/>
                </a:solidFill>
                <a:effectLst/>
              </a:rPr>
              <a:t> </a:t>
            </a:r>
          </a:p>
          <a:p>
            <a:r>
              <a:rPr lang="en-US" sz="6000" b="1" cap="none" spc="0" dirty="0">
                <a:ln/>
                <a:solidFill>
                  <a:schemeClr val="accent1"/>
                </a:solidFill>
                <a:effectLst/>
              </a:rPr>
              <a:t>Los Andes </a:t>
            </a:r>
            <a:r>
              <a:rPr lang="en-US" sz="6000" b="1" dirty="0" err="1">
                <a:ln/>
                <a:solidFill>
                  <a:schemeClr val="accent1"/>
                </a:solidFill>
              </a:rPr>
              <a:t>Xperience</a:t>
            </a:r>
            <a:endParaRPr lang="en-US" sz="6000" b="1" dirty="0">
              <a:ln/>
              <a:solidFill>
                <a:schemeClr val="accent1"/>
              </a:solidFill>
            </a:endParaRPr>
          </a:p>
          <a:p>
            <a:r>
              <a:rPr lang="en-US" sz="6000" b="1" dirty="0">
                <a:ln/>
                <a:solidFill>
                  <a:schemeClr val="accent1"/>
                </a:solidFill>
              </a:rPr>
              <a:t>       </a:t>
            </a:r>
            <a:r>
              <a:rPr lang="en-US" sz="6000" b="1" dirty="0" err="1">
                <a:ln/>
                <a:solidFill>
                  <a:schemeClr val="accent1"/>
                </a:solidFill>
              </a:rPr>
              <a:t>Marzo</a:t>
            </a:r>
            <a:r>
              <a:rPr lang="en-US" sz="6000" b="1" dirty="0">
                <a:ln/>
                <a:solidFill>
                  <a:schemeClr val="accent1"/>
                </a:solidFill>
              </a:rPr>
              <a:t> 2024</a:t>
            </a:r>
            <a:endParaRPr lang="en-US" sz="60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3" name="Imagen 2" descr="Imagen que contiene firmar, reloj, señal&#10;&#10;Descripción generada automáticamente">
            <a:extLst>
              <a:ext uri="{FF2B5EF4-FFF2-40B4-BE49-F238E27FC236}">
                <a16:creationId xmlns:a16="http://schemas.microsoft.com/office/drawing/2014/main" id="{7889A3A5-1B6D-0B43-A164-CB2662D75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21" y="947820"/>
            <a:ext cx="4470211" cy="45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8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19062</TotalTime>
  <Words>758</Words>
  <Application>Microsoft Macintosh PowerPoint</Application>
  <PresentationFormat>Panorámica</PresentationFormat>
  <Paragraphs>87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Sieveking Vera</dc:creator>
  <cp:lastModifiedBy>Cristian Sieveking Vera</cp:lastModifiedBy>
  <cp:revision>127</cp:revision>
  <cp:lastPrinted>2018-03-19T13:47:38Z</cp:lastPrinted>
  <dcterms:created xsi:type="dcterms:W3CDTF">2017-12-15T22:07:11Z</dcterms:created>
  <dcterms:modified xsi:type="dcterms:W3CDTF">2023-05-28T17:43:35Z</dcterms:modified>
</cp:coreProperties>
</file>